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59" r:id="rId2"/>
    <p:sldId id="265" r:id="rId3"/>
    <p:sldId id="266" r:id="rId4"/>
    <p:sldId id="268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928057-A1CE-410F-A541-23BB343BA94D}" v="160" dt="2019-05-07T20:15:07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6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si, Mohammed" userId="cfa8f438-8c54-46ab-a7f0-62116a344a7e" providerId="ADAL" clId="{DD9E8FFA-FA61-4BD0-8713-DA868E25947C}"/>
  </pc:docChgLst>
  <pc:docChgLst>
    <pc:chgData name="Mansi, Mohammed" userId="cfa8f438-8c54-46ab-a7f0-62116a344a7e" providerId="ADAL" clId="{53EE7B2F-A844-43A3-A957-141F887B91C0}"/>
    <pc:docChg chg="undo custSel addSld delSld modSld">
      <pc:chgData name="Mansi, Mohammed" userId="cfa8f438-8c54-46ab-a7f0-62116a344a7e" providerId="ADAL" clId="{53EE7B2F-A844-43A3-A957-141F887B91C0}" dt="2019-05-02T18:04:05.041" v="968" actId="478"/>
      <pc:docMkLst>
        <pc:docMk/>
      </pc:docMkLst>
      <pc:sldChg chg="delSp modSp">
        <pc:chgData name="Mansi, Mohammed" userId="cfa8f438-8c54-46ab-a7f0-62116a344a7e" providerId="ADAL" clId="{53EE7B2F-A844-43A3-A957-141F887B91C0}" dt="2019-05-02T18:04:05.041" v="968" actId="478"/>
        <pc:sldMkLst>
          <pc:docMk/>
          <pc:sldMk cId="560247952" sldId="259"/>
        </pc:sldMkLst>
        <pc:spChg chg="del">
          <ac:chgData name="Mansi, Mohammed" userId="cfa8f438-8c54-46ab-a7f0-62116a344a7e" providerId="ADAL" clId="{53EE7B2F-A844-43A3-A957-141F887B91C0}" dt="2019-04-25T18:53:11.482" v="94" actId="478"/>
          <ac:spMkLst>
            <pc:docMk/>
            <pc:sldMk cId="560247952" sldId="259"/>
            <ac:spMk id="2" creationId="{00000000-0000-0000-0000-000000000000}"/>
          </ac:spMkLst>
        </pc:spChg>
        <pc:spChg chg="mod">
          <ac:chgData name="Mansi, Mohammed" userId="cfa8f438-8c54-46ab-a7f0-62116a344a7e" providerId="ADAL" clId="{53EE7B2F-A844-43A3-A957-141F887B91C0}" dt="2019-05-02T18:03:59.227" v="966" actId="20577"/>
          <ac:spMkLst>
            <pc:docMk/>
            <pc:sldMk cId="560247952" sldId="259"/>
            <ac:spMk id="9" creationId="{00000000-0000-0000-0000-000000000000}"/>
          </ac:spMkLst>
        </pc:spChg>
        <pc:spChg chg="mod">
          <ac:chgData name="Mansi, Mohammed" userId="cfa8f438-8c54-46ab-a7f0-62116a344a7e" providerId="ADAL" clId="{53EE7B2F-A844-43A3-A957-141F887B91C0}" dt="2019-05-02T18:04:02.718" v="967" actId="20577"/>
          <ac:spMkLst>
            <pc:docMk/>
            <pc:sldMk cId="560247952" sldId="259"/>
            <ac:spMk id="10" creationId="{00000000-0000-0000-0000-000000000000}"/>
          </ac:spMkLst>
        </pc:spChg>
        <pc:picChg chg="del">
          <ac:chgData name="Mansi, Mohammed" userId="cfa8f438-8c54-46ab-a7f0-62116a344a7e" providerId="ADAL" clId="{53EE7B2F-A844-43A3-A957-141F887B91C0}" dt="2019-05-02T18:04:05.041" v="968" actId="478"/>
          <ac:picMkLst>
            <pc:docMk/>
            <pc:sldMk cId="560247952" sldId="259"/>
            <ac:picMk id="7" creationId="{00000000-0000-0000-0000-000000000000}"/>
          </ac:picMkLst>
        </pc:picChg>
      </pc:sldChg>
      <pc:sldChg chg="addSp delSp modSp add">
        <pc:chgData name="Mansi, Mohammed" userId="cfa8f438-8c54-46ab-a7f0-62116a344a7e" providerId="ADAL" clId="{53EE7B2F-A844-43A3-A957-141F887B91C0}" dt="2019-05-02T17:56:06.402" v="297" actId="20577"/>
        <pc:sldMkLst>
          <pc:docMk/>
          <pc:sldMk cId="1270126725" sldId="265"/>
        </pc:sldMkLst>
        <pc:spChg chg="mod">
          <ac:chgData name="Mansi, Mohammed" userId="cfa8f438-8c54-46ab-a7f0-62116a344a7e" providerId="ADAL" clId="{53EE7B2F-A844-43A3-A957-141F887B91C0}" dt="2019-05-02T17:54:34.944" v="202" actId="20577"/>
          <ac:spMkLst>
            <pc:docMk/>
            <pc:sldMk cId="1270126725" sldId="265"/>
            <ac:spMk id="2" creationId="{A17AD793-F0C4-4FC6-8493-E2831BBB50C0}"/>
          </ac:spMkLst>
        </pc:spChg>
        <pc:spChg chg="del">
          <ac:chgData name="Mansi, Mohammed" userId="cfa8f438-8c54-46ab-a7f0-62116a344a7e" providerId="ADAL" clId="{53EE7B2F-A844-43A3-A957-141F887B91C0}" dt="2019-05-02T17:54:47.040" v="207" actId="478"/>
          <ac:spMkLst>
            <pc:docMk/>
            <pc:sldMk cId="1270126725" sldId="265"/>
            <ac:spMk id="3" creationId="{22F6B23D-BB44-4E47-9AE8-085EBDE58671}"/>
          </ac:spMkLst>
        </pc:spChg>
        <pc:spChg chg="add mod">
          <ac:chgData name="Mansi, Mohammed" userId="cfa8f438-8c54-46ab-a7f0-62116a344a7e" providerId="ADAL" clId="{53EE7B2F-A844-43A3-A957-141F887B91C0}" dt="2019-05-02T17:55:59.449" v="279" actId="20577"/>
          <ac:spMkLst>
            <pc:docMk/>
            <pc:sldMk cId="1270126725" sldId="265"/>
            <ac:spMk id="8" creationId="{5D8AB3C0-F2C8-4755-9F5C-D3E859C7ABCC}"/>
          </ac:spMkLst>
        </pc:spChg>
        <pc:spChg chg="add mod">
          <ac:chgData name="Mansi, Mohammed" userId="cfa8f438-8c54-46ab-a7f0-62116a344a7e" providerId="ADAL" clId="{53EE7B2F-A844-43A3-A957-141F887B91C0}" dt="2019-05-02T17:56:06.402" v="297" actId="20577"/>
          <ac:spMkLst>
            <pc:docMk/>
            <pc:sldMk cId="1270126725" sldId="265"/>
            <ac:spMk id="9" creationId="{2067A6BC-5D69-4FFB-B66F-44A77506BB06}"/>
          </ac:spMkLst>
        </pc:spChg>
        <pc:picChg chg="add mod">
          <ac:chgData name="Mansi, Mohammed" userId="cfa8f438-8c54-46ab-a7f0-62116a344a7e" providerId="ADAL" clId="{53EE7B2F-A844-43A3-A957-141F887B91C0}" dt="2019-05-02T17:54:56.112" v="211" actId="1076"/>
          <ac:picMkLst>
            <pc:docMk/>
            <pc:sldMk cId="1270126725" sldId="265"/>
            <ac:picMk id="6" creationId="{B2A53573-5F04-45C8-91E7-6F488E7616E1}"/>
          </ac:picMkLst>
        </pc:picChg>
        <pc:picChg chg="add mod">
          <ac:chgData name="Mansi, Mohammed" userId="cfa8f438-8c54-46ab-a7f0-62116a344a7e" providerId="ADAL" clId="{53EE7B2F-A844-43A3-A957-141F887B91C0}" dt="2019-05-02T17:54:54.527" v="210" actId="1076"/>
          <ac:picMkLst>
            <pc:docMk/>
            <pc:sldMk cId="1270126725" sldId="265"/>
            <ac:picMk id="7" creationId="{D7A9DC38-9965-4ACC-A450-396846065BCA}"/>
          </ac:picMkLst>
        </pc:picChg>
      </pc:sldChg>
      <pc:sldChg chg="modSp add">
        <pc:chgData name="Mansi, Mohammed" userId="cfa8f438-8c54-46ab-a7f0-62116a344a7e" providerId="ADAL" clId="{53EE7B2F-A844-43A3-A957-141F887B91C0}" dt="2019-05-02T17:57:23.568" v="441" actId="20577"/>
        <pc:sldMkLst>
          <pc:docMk/>
          <pc:sldMk cId="2699253882" sldId="266"/>
        </pc:sldMkLst>
        <pc:spChg chg="mod">
          <ac:chgData name="Mansi, Mohammed" userId="cfa8f438-8c54-46ab-a7f0-62116a344a7e" providerId="ADAL" clId="{53EE7B2F-A844-43A3-A957-141F887B91C0}" dt="2019-05-02T17:56:36.202" v="328" actId="20577"/>
          <ac:spMkLst>
            <pc:docMk/>
            <pc:sldMk cId="2699253882" sldId="266"/>
            <ac:spMk id="2" creationId="{68D270DF-9446-4832-8CC0-3ED0928E6EB7}"/>
          </ac:spMkLst>
        </pc:spChg>
        <pc:spChg chg="mod">
          <ac:chgData name="Mansi, Mohammed" userId="cfa8f438-8c54-46ab-a7f0-62116a344a7e" providerId="ADAL" clId="{53EE7B2F-A844-43A3-A957-141F887B91C0}" dt="2019-05-02T17:57:23.568" v="441" actId="20577"/>
          <ac:spMkLst>
            <pc:docMk/>
            <pc:sldMk cId="2699253882" sldId="266"/>
            <ac:spMk id="3" creationId="{F17CE6A4-031A-4247-97AA-1F9FF8D0E3CB}"/>
          </ac:spMkLst>
        </pc:spChg>
      </pc:sldChg>
      <pc:sldChg chg="modSp add">
        <pc:chgData name="Mansi, Mohammed" userId="cfa8f438-8c54-46ab-a7f0-62116a344a7e" providerId="ADAL" clId="{53EE7B2F-A844-43A3-A957-141F887B91C0}" dt="2019-05-02T18:02:40.553" v="960" actId="20577"/>
        <pc:sldMkLst>
          <pc:docMk/>
          <pc:sldMk cId="2163265909" sldId="267"/>
        </pc:sldMkLst>
        <pc:spChg chg="mod">
          <ac:chgData name="Mansi, Mohammed" userId="cfa8f438-8c54-46ab-a7f0-62116a344a7e" providerId="ADAL" clId="{53EE7B2F-A844-43A3-A957-141F887B91C0}" dt="2019-05-02T17:58:39.288" v="568" actId="20577"/>
          <ac:spMkLst>
            <pc:docMk/>
            <pc:sldMk cId="2163265909" sldId="267"/>
            <ac:spMk id="2" creationId="{BEF1D6AC-FE9A-47E3-B5F8-95F803868EF4}"/>
          </ac:spMkLst>
        </pc:spChg>
        <pc:spChg chg="mod">
          <ac:chgData name="Mansi, Mohammed" userId="cfa8f438-8c54-46ab-a7f0-62116a344a7e" providerId="ADAL" clId="{53EE7B2F-A844-43A3-A957-141F887B91C0}" dt="2019-05-02T18:02:40.553" v="960" actId="20577"/>
          <ac:spMkLst>
            <pc:docMk/>
            <pc:sldMk cId="2163265909" sldId="267"/>
            <ac:spMk id="3" creationId="{97FC477A-2DA8-4A95-A172-D23AC3D3001B}"/>
          </ac:spMkLst>
        </pc:spChg>
      </pc:sldChg>
    </pc:docChg>
  </pc:docChgLst>
  <pc:docChgLst>
    <pc:chgData name="Mansi, Mohammed" userId="cfa8f438-8c54-46ab-a7f0-62116a344a7e" providerId="ADAL" clId="{61928057-A1CE-410F-A541-23BB343BA94D}"/>
    <pc:docChg chg="custSel addSld modSld">
      <pc:chgData name="Mansi, Mohammed" userId="cfa8f438-8c54-46ab-a7f0-62116a344a7e" providerId="ADAL" clId="{61928057-A1CE-410F-A541-23BB343BA94D}" dt="2019-05-07T20:15:07.151" v="159" actId="20577"/>
      <pc:docMkLst>
        <pc:docMk/>
      </pc:docMkLst>
      <pc:sldChg chg="modSp">
        <pc:chgData name="Mansi, Mohammed" userId="cfa8f438-8c54-46ab-a7f0-62116a344a7e" providerId="ADAL" clId="{61928057-A1CE-410F-A541-23BB343BA94D}" dt="2019-05-07T20:12:43.239" v="9" actId="20577"/>
        <pc:sldMkLst>
          <pc:docMk/>
          <pc:sldMk cId="2699253882" sldId="266"/>
        </pc:sldMkLst>
        <pc:spChg chg="mod">
          <ac:chgData name="Mansi, Mohammed" userId="cfa8f438-8c54-46ab-a7f0-62116a344a7e" providerId="ADAL" clId="{61928057-A1CE-410F-A541-23BB343BA94D}" dt="2019-05-07T20:12:43.239" v="9" actId="20577"/>
          <ac:spMkLst>
            <pc:docMk/>
            <pc:sldMk cId="2699253882" sldId="266"/>
            <ac:spMk id="3" creationId="{F17CE6A4-031A-4247-97AA-1F9FF8D0E3CB}"/>
          </ac:spMkLst>
        </pc:spChg>
      </pc:sldChg>
      <pc:sldChg chg="modSp">
        <pc:chgData name="Mansi, Mohammed" userId="cfa8f438-8c54-46ab-a7f0-62116a344a7e" providerId="ADAL" clId="{61928057-A1CE-410F-A541-23BB343BA94D}" dt="2019-05-07T20:15:07.151" v="159" actId="20577"/>
        <pc:sldMkLst>
          <pc:docMk/>
          <pc:sldMk cId="2163265909" sldId="267"/>
        </pc:sldMkLst>
        <pc:spChg chg="mod">
          <ac:chgData name="Mansi, Mohammed" userId="cfa8f438-8c54-46ab-a7f0-62116a344a7e" providerId="ADAL" clId="{61928057-A1CE-410F-A541-23BB343BA94D}" dt="2019-05-07T20:14:29.451" v="116" actId="20577"/>
          <ac:spMkLst>
            <pc:docMk/>
            <pc:sldMk cId="2163265909" sldId="267"/>
            <ac:spMk id="2" creationId="{BEF1D6AC-FE9A-47E3-B5F8-95F803868EF4}"/>
          </ac:spMkLst>
        </pc:spChg>
        <pc:spChg chg="mod">
          <ac:chgData name="Mansi, Mohammed" userId="cfa8f438-8c54-46ab-a7f0-62116a344a7e" providerId="ADAL" clId="{61928057-A1CE-410F-A541-23BB343BA94D}" dt="2019-05-07T20:15:07.151" v="159" actId="20577"/>
          <ac:spMkLst>
            <pc:docMk/>
            <pc:sldMk cId="2163265909" sldId="267"/>
            <ac:spMk id="3" creationId="{97FC477A-2DA8-4A95-A172-D23AC3D3001B}"/>
          </ac:spMkLst>
        </pc:spChg>
      </pc:sldChg>
      <pc:sldChg chg="modSp add">
        <pc:chgData name="Mansi, Mohammed" userId="cfa8f438-8c54-46ab-a7f0-62116a344a7e" providerId="ADAL" clId="{61928057-A1CE-410F-A541-23BB343BA94D}" dt="2019-05-07T20:13:57.559" v="115" actId="20577"/>
        <pc:sldMkLst>
          <pc:docMk/>
          <pc:sldMk cId="213551491" sldId="268"/>
        </pc:sldMkLst>
        <pc:spChg chg="mod">
          <ac:chgData name="Mansi, Mohammed" userId="cfa8f438-8c54-46ab-a7f0-62116a344a7e" providerId="ADAL" clId="{61928057-A1CE-410F-A541-23BB343BA94D}" dt="2019-05-07T20:13:27.274" v="37" actId="313"/>
          <ac:spMkLst>
            <pc:docMk/>
            <pc:sldMk cId="213551491" sldId="268"/>
            <ac:spMk id="2" creationId="{9D7AE78A-B66C-4DA0-92E0-0FFCFA5BDABE}"/>
          </ac:spMkLst>
        </pc:spChg>
        <pc:spChg chg="mod">
          <ac:chgData name="Mansi, Mohammed" userId="cfa8f438-8c54-46ab-a7f0-62116a344a7e" providerId="ADAL" clId="{61928057-A1CE-410F-A541-23BB343BA94D}" dt="2019-05-07T20:13:57.559" v="115" actId="20577"/>
          <ac:spMkLst>
            <pc:docMk/>
            <pc:sldMk cId="213551491" sldId="268"/>
            <ac:spMk id="3" creationId="{E4DB443C-8971-46F4-8E73-5B115A341D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27E38-8A54-42D5-99B0-0F22B237069D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9E55D-3D2E-49E3-9E54-D6116973A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21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814388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B8651-D313-4300-801F-836567026953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7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6"/>
            <a:ext cx="9144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" y="0"/>
            <a:ext cx="4702172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702" y="269836"/>
            <a:ext cx="1270286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66701" y="4124327"/>
            <a:ext cx="4144963" cy="1857375"/>
          </a:xfrm>
          <a:prstGeom prst="rect">
            <a:avLst/>
          </a:prstGeom>
        </p:spPr>
        <p:txBody>
          <a:bodyPr lIns="0" tIns="0" rIns="0" bIns="0"/>
          <a:lstStyle>
            <a:lvl1pPr marL="257175" indent="-257175">
              <a:buNone/>
              <a:defRPr lang="en-US" sz="1125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125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3429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266700" y="1225385"/>
            <a:ext cx="4168776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1950" i="0" dirty="0"/>
            </a:lvl1pPr>
          </a:lstStyle>
          <a:p>
            <a:pPr lvl="0">
              <a:spcBef>
                <a:spcPts val="75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" y="6327007"/>
            <a:ext cx="4168379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50" i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Analog Devices Confidential Information.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©2017 Analog Devices, Inc. All rights reserved.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66702" y="5991965"/>
            <a:ext cx="133068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9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CEF7FDA-46B4-43F1-92FF-B7C4F8C5EE3A}" type="datetime1">
              <a:rPr lang="en-US">
                <a:solidFill>
                  <a:srgbClr val="FFFFFF"/>
                </a:solidFill>
              </a:rPr>
              <a:pPr/>
              <a:t>5/7/2019</a:t>
            </a:fld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1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06967" y="1219200"/>
            <a:ext cx="4132234" cy="2332412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266700" y="1219200"/>
            <a:ext cx="4168775" cy="2332412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706969" y="3649288"/>
            <a:ext cx="4132234" cy="2332412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266701" y="3649288"/>
            <a:ext cx="4168775" cy="2332412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C201BC4-544A-433F-8384-88D34758877E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687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266700" y="1219201"/>
            <a:ext cx="8572501" cy="2238896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266700" y="3742805"/>
            <a:ext cx="8591551" cy="2238896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A362CE5-7913-4029-B922-35A9F0B0B474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04221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266700" y="1219201"/>
            <a:ext cx="8572500" cy="2292878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15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266700" y="3745637"/>
            <a:ext cx="8572501" cy="2236064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0E41E3D-38F9-46DF-A58E-938FA45CEA04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88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9143999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700" y="1219200"/>
            <a:ext cx="8572500" cy="4762500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EC983BC-B0C9-449B-8A10-B5125A517106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581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0"/>
            <a:ext cx="9143997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702" y="269836"/>
            <a:ext cx="1270286" cy="68571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66701" y="1225386"/>
            <a:ext cx="4168775" cy="2660815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195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266701" y="4132639"/>
            <a:ext cx="4168775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125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3429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7147" y="6327007"/>
            <a:ext cx="3648329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50" i="1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Analog Devices Confidential Information.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©2017 Analog Devices,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2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FFFFFF"/>
                </a:solidFill>
              </a:rPr>
              <a:pPr/>
              <a:t>‹#›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66702" y="5991965"/>
            <a:ext cx="133068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9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173780-4668-4F3B-A5ED-406029C2EC03}" type="datetime1">
              <a:rPr lang="en-US">
                <a:solidFill>
                  <a:srgbClr val="FFFFFF"/>
                </a:solidFill>
              </a:rPr>
              <a:pPr/>
              <a:t>5/7/2019</a:t>
            </a:fld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63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701" y="1219200"/>
            <a:ext cx="4168775" cy="4762500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702176" y="1233747"/>
            <a:ext cx="4168775" cy="4762500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73444CC-0D06-4C52-A8B0-25788AC1ACED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464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9143999" cy="10346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085E764-0163-472E-9528-28776E0644C2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303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1740980-ADFE-49B0-BF61-9ECC7BB3E082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8573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" y="0"/>
            <a:ext cx="9143998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06967" y="1219200"/>
            <a:ext cx="4132234" cy="4762500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266701" y="1219200"/>
            <a:ext cx="4168775" cy="4762500"/>
          </a:xfrm>
        </p:spPr>
        <p:txBody>
          <a:bodyPr>
            <a:normAutofit/>
          </a:bodyPr>
          <a:lstStyle>
            <a:lvl1pPr marL="0" indent="0">
              <a:buNone/>
              <a:defRPr sz="1500" b="0">
                <a:solidFill>
                  <a:schemeClr val="accent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305E1D8-1E29-422A-BEDA-29B1B2E34B3B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143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/>
          <a:p>
            <a:r>
              <a:rPr lang="en-US" dirty="0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4982358" y="1219201"/>
            <a:ext cx="3856843" cy="4762499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15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266701" y="1219200"/>
            <a:ext cx="4168775" cy="4762500"/>
          </a:xfrm>
        </p:spPr>
        <p:txBody>
          <a:bodyPr>
            <a:normAutofit/>
          </a:bodyPr>
          <a:lstStyle>
            <a:lvl1pPr marL="0" indent="0">
              <a:buNone/>
              <a:defRPr sz="1500" b="0">
                <a:solidFill>
                  <a:schemeClr val="accent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AF53EC-F897-494C-A1C7-05A8603E4AA2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8230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06967" y="1219200"/>
            <a:ext cx="4132234" cy="4762500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266700" y="1219200"/>
            <a:ext cx="4168379" cy="4762500"/>
          </a:xfrm>
        </p:spPr>
        <p:txBody>
          <a:bodyPr lIns="0" tIns="0" rIns="0" bIns="0"/>
          <a:lstStyle>
            <a:lvl1pPr>
              <a:defRPr/>
            </a:lvl1pPr>
            <a:lvl2pPr marL="3429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5143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68580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857250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1947A61-5083-4B84-A5E5-9500CCFA06FA}" type="datetime1">
              <a:rPr lang="en-US"/>
              <a:pPr/>
              <a:t>5/7/2019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689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9143998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66700" y="1219200"/>
            <a:ext cx="85725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342900" lvl="1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514350" lvl="2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685800" lvl="3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857250" lvl="4" indent="-171450" algn="l" defTabSz="3429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6700" y="6327007"/>
            <a:ext cx="253746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75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0832" y="6327007"/>
            <a:ext cx="3644246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75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Information. 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01779" y="6334323"/>
            <a:ext cx="776864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75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AF44A6C-B391-490B-9F04-78A06A09F0A0}" type="datetime1">
              <a:rPr lang="en-US"/>
              <a:pPr/>
              <a:t>5/7/2019</a:t>
            </a:fld>
            <a:endParaRPr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380" y="6259169"/>
            <a:ext cx="7461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705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dt="0"/>
  <p:txStyles>
    <p:titleStyle>
      <a:lvl1pPr marL="0" indent="0" algn="l" defTabSz="342900" rtl="0" eaLnBrk="1" latinLnBrk="0" hangingPunct="1">
        <a:spcBef>
          <a:spcPct val="0"/>
        </a:spcBef>
        <a:buNone/>
        <a:defRPr sz="18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342900" rtl="0" eaLnBrk="1" latinLnBrk="0" hangingPunct="1">
        <a:spcBef>
          <a:spcPts val="750"/>
        </a:spcBef>
        <a:buClr>
          <a:schemeClr val="bg2"/>
        </a:buClr>
        <a:buSzPct val="75000"/>
        <a:buFont typeface="Lucida Grande"/>
        <a:buChar char="►"/>
        <a:defRPr lang="en-US" sz="15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385763" indent="-214313" algn="l" defTabSz="342900" rtl="0" eaLnBrk="1" latinLnBrk="0" hangingPunct="1">
        <a:spcBef>
          <a:spcPct val="20000"/>
        </a:spcBef>
        <a:buFont typeface="Arial"/>
        <a:buChar char="–"/>
        <a:defRPr lang="en-US" sz="135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557213" indent="-214313" algn="l" defTabSz="342900" rtl="0" eaLnBrk="1" latinLnBrk="0" hangingPunct="1">
        <a:spcBef>
          <a:spcPct val="20000"/>
        </a:spcBef>
        <a:buFont typeface="Arial"/>
        <a:buChar char="•"/>
        <a:defRPr lang="en-US" sz="12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728663" indent="-214313" algn="l" defTabSz="342900" rtl="0" eaLnBrk="1" latinLnBrk="0" hangingPunct="1">
        <a:spcBef>
          <a:spcPct val="20000"/>
        </a:spcBef>
        <a:buFont typeface="Arial"/>
        <a:buChar char="–"/>
        <a:defRPr lang="en-US" sz="105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lang="en-US" sz="9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768">
          <p15:clr>
            <a:srgbClr val="F26B43"/>
          </p15:clr>
        </p15:guide>
        <p15:guide id="5" pos="3949">
          <p15:clr>
            <a:srgbClr val="F26B43"/>
          </p15:clr>
        </p15:guide>
        <p15:guide id="6" pos="3725">
          <p15:clr>
            <a:srgbClr val="F26B43"/>
          </p15:clr>
        </p15:guide>
        <p15:guide id="7" orient="horz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6200" y="5843273"/>
            <a:ext cx="1447800" cy="48373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Date: 05-02-2019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7441" y="2362200"/>
            <a:ext cx="3980769" cy="871257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AD8152 Assembly Site Transfer and Data Sheet </a:t>
            </a:r>
            <a:r>
              <a:rPr lang="en-US" sz="2800" dirty="0" err="1"/>
              <a:t>Revision_PCN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Analog Devices Confidential Information.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©2017 Analog Devices,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056960" y="5603081"/>
            <a:ext cx="1087040" cy="242888"/>
          </a:xfrm>
        </p:spPr>
        <p:txBody>
          <a:bodyPr/>
          <a:lstStyle/>
          <a:p>
            <a:fld id="{8ED1CEE6-8BBE-4393-857A-BEE0A5C48EE0}" type="slidenum">
              <a:rPr/>
              <a:pPr/>
              <a:t>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0247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AD793-F0C4-4FC6-8493-E2831BBB5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#1- Package Outline Drawing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D209E-468D-47E4-9C45-140F3DB8D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11939-076D-419F-A186-403C9C7F4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Analog Devices Confidential Information.</a:t>
            </a:r>
            <a:br>
              <a:rPr lang="en-US"/>
            </a:br>
            <a:r>
              <a:rPr lang="en-US"/>
              <a:t>©2017 Analog Devices, Inc. All rights reserved.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A53573-5F04-45C8-91E7-6F488E761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46" y="1447800"/>
            <a:ext cx="3429000" cy="32263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A9DC38-9965-4ACC-A450-396846065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9896" y="1789510"/>
            <a:ext cx="3678147" cy="26953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D8AB3C0-F2C8-4755-9F5C-D3E859C7ABCC}"/>
              </a:ext>
            </a:extLst>
          </p:cNvPr>
          <p:cNvSpPr txBox="1"/>
          <p:nvPr/>
        </p:nvSpPr>
        <p:spPr>
          <a:xfrm>
            <a:off x="1295400" y="5181600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r>
              <a:rPr lang="en-US" sz="2000" dirty="0">
                <a:solidFill>
                  <a:srgbClr val="FF0000"/>
                </a:solidFill>
              </a:rPr>
              <a:t>Current POD</a:t>
            </a:r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rgbClr val="FF0000"/>
                </a:solidFill>
              </a:rPr>
              <a:t> BP-256</a:t>
            </a: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r>
              <a:rPr lang="en-US" sz="2000" dirty="0">
                <a:solidFill>
                  <a:srgbClr val="FF0000"/>
                </a:solidFill>
              </a:rPr>
              <a:t>1.7mm max height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67A6BC-5D69-4FFB-B66F-44A77506BB06}"/>
              </a:ext>
            </a:extLst>
          </p:cNvPr>
          <p:cNvSpPr txBox="1"/>
          <p:nvPr/>
        </p:nvSpPr>
        <p:spPr>
          <a:xfrm>
            <a:off x="5715000" y="5029200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r>
              <a:rPr lang="en-US" sz="2000" dirty="0">
                <a:solidFill>
                  <a:srgbClr val="00B050"/>
                </a:solidFill>
              </a:rPr>
              <a:t>New POD</a:t>
            </a:r>
            <a:r>
              <a:rPr lang="en-US" sz="2000" dirty="0">
                <a:solidFill>
                  <a:srgbClr val="00B050"/>
                </a:solidFill>
                <a:sym typeface="Wingdings" panose="05000000000000000000" pitchFamily="2" charset="2"/>
              </a:rPr>
              <a:t></a:t>
            </a:r>
            <a:r>
              <a:rPr lang="en-US" sz="2000" dirty="0">
                <a:solidFill>
                  <a:srgbClr val="00B050"/>
                </a:solidFill>
              </a:rPr>
              <a:t> BP-256-3</a:t>
            </a: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r>
              <a:rPr lang="en-US" sz="2000" dirty="0">
                <a:solidFill>
                  <a:srgbClr val="00B050"/>
                </a:solidFill>
              </a:rPr>
              <a:t>2.04mm max height</a:t>
            </a:r>
          </a:p>
        </p:txBody>
      </p:sp>
    </p:spTree>
    <p:extLst>
      <p:ext uri="{BB962C8B-B14F-4D97-AF65-F5344CB8AC3E}">
        <p14:creationId xmlns:p14="http://schemas.microsoft.com/office/powerpoint/2010/main" val="127012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70DF-9446-4832-8CC0-3ED0928E6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#2 – Die Interconnect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CE6A4-031A-4247-97AA-1F9FF8D0E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package uses wire bonded die</a:t>
            </a:r>
          </a:p>
          <a:p>
            <a:r>
              <a:rPr lang="en-US" dirty="0"/>
              <a:t>New package uses flip chip die with solder bumps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2023A-30A6-4DEC-9898-87E3835E4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571B1-36B4-43E7-824C-D67858055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Analog Devices Confidential Information.</a:t>
            </a:r>
            <a:br>
              <a:rPr lang="en-US"/>
            </a:br>
            <a:r>
              <a:rPr lang="en-US"/>
              <a:t>©2017 Analog Devices, Inc.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25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E78A-B66C-4DA0-92E0-0FFCFA5BD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#3	Assembly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B443C-8971-46F4-8E73-5B115A341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assembly site is STATS ChipPAC Korea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7AC67-C14D-40D9-B021-85FA64787D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2E21D-9372-45E7-8FC0-E6584DF89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Analog Devices Confidential Information.</a:t>
            </a:r>
            <a:br>
              <a:rPr lang="en-US" dirty="0"/>
            </a:br>
            <a:r>
              <a:rPr lang="en-US" dirty="0"/>
              <a:t>©2017 Analog Devices,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355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1D6AC-FE9A-47E3-B5F8-95F803868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#4- Data Sheet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C477A-2DA8-4A95-A172-D23AC3D30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sheet rev change from </a:t>
            </a:r>
            <a:r>
              <a:rPr lang="en-US" dirty="0" err="1"/>
              <a:t>RevA</a:t>
            </a:r>
            <a:r>
              <a:rPr lang="en-US" dirty="0"/>
              <a:t> to RevB</a:t>
            </a:r>
          </a:p>
          <a:p>
            <a:r>
              <a:rPr lang="en-US" dirty="0"/>
              <a:t>On page 2, Electrical Characteristics – Removed thermal characteristics section</a:t>
            </a:r>
          </a:p>
          <a:p>
            <a:r>
              <a:rPr lang="en-US"/>
              <a:t>On </a:t>
            </a:r>
            <a:r>
              <a:rPr lang="en-US" dirty="0"/>
              <a:t>page 3, Absolute Maximum Ratings under NOTES 2 – Change θ</a:t>
            </a:r>
            <a:r>
              <a:rPr lang="en-US" baseline="-25000" dirty="0"/>
              <a:t>JA</a:t>
            </a:r>
            <a:r>
              <a:rPr lang="en-US" dirty="0"/>
              <a:t> = 15° C/W TO θ</a:t>
            </a:r>
            <a:r>
              <a:rPr lang="en-US" baseline="-25000" dirty="0"/>
              <a:t>JA</a:t>
            </a:r>
            <a:r>
              <a:rPr lang="en-US" dirty="0"/>
              <a:t> = 9.2° C/W.</a:t>
            </a:r>
          </a:p>
          <a:p>
            <a:r>
              <a:rPr lang="en-US" dirty="0"/>
              <a:t>On page 3, added thermal resistance section</a:t>
            </a:r>
          </a:p>
          <a:p>
            <a:r>
              <a:rPr lang="en-US" dirty="0"/>
              <a:t>On page 31, a new POD BP-256 is replaced by BP-256-3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203DBF-D0C8-4EC2-9FE6-D96116CE1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51CC5-A696-4E6F-A651-D71A4C37C9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Analog Devices Confidential Information.</a:t>
            </a:r>
            <a:br>
              <a:rPr lang="en-US"/>
            </a:br>
            <a:r>
              <a:rPr lang="en-US"/>
              <a:t>©2017 Analog Devices, Inc.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265909"/>
      </p:ext>
    </p:extLst>
  </p:cSld>
  <p:clrMapOvr>
    <a:masterClrMapping/>
  </p:clrMapOvr>
</p:sld>
</file>

<file path=ppt/theme/theme1.xml><?xml version="1.0" encoding="utf-8"?>
<a:theme xmlns:a="http://schemas.openxmlformats.org/drawingml/2006/main" name="1_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DI 2016 16x9 Confidential.potx" id="{23BB22E5-6FFA-4562-9F32-1A1D56DF703C}" vid="{FA6241B6-3CAD-4BB1-A60B-D9C7E903BC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ADITemplate (1)</Template>
  <TotalTime>179</TotalTime>
  <Words>168</Words>
  <Application>Microsoft Office PowerPoint</Application>
  <PresentationFormat>On-screen Show (4:3)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Lucida Grande</vt:lpstr>
      <vt:lpstr>Wingdings</vt:lpstr>
      <vt:lpstr>1_ADITemplate</vt:lpstr>
      <vt:lpstr>AD8152 Assembly Site Transfer and Data Sheet Revision_PCN</vt:lpstr>
      <vt:lpstr>Change #1- Package Outline Drawing</vt:lpstr>
      <vt:lpstr>Change #2 – Die Interconnect</vt:lpstr>
      <vt:lpstr>Change #3 Assembly Site</vt:lpstr>
      <vt:lpstr>Change #4- Data Sheet Change</vt:lpstr>
    </vt:vector>
  </TitlesOfParts>
  <Company>Analog Devices,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Automotive TRB</dc:title>
  <dc:creator>rmccann</dc:creator>
  <cp:lastModifiedBy>Mansi, Mohammed</cp:lastModifiedBy>
  <cp:revision>28</cp:revision>
  <cp:lastPrinted>2014-02-04T18:47:57Z</cp:lastPrinted>
  <dcterms:created xsi:type="dcterms:W3CDTF">2014-01-31T16:00:38Z</dcterms:created>
  <dcterms:modified xsi:type="dcterms:W3CDTF">2019-05-07T20:15:15Z</dcterms:modified>
</cp:coreProperties>
</file>